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 went to the shop and I bought…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7776864" cy="352839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 smtClean="0"/>
              <a:t>We are going to play a memory game. </a:t>
            </a:r>
          </a:p>
          <a:p>
            <a:pPr algn="l"/>
            <a:endParaRPr lang="en-GB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The first person says I went to the shop and I bought…. a banana.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The second person says I went to the shop and I bought a banana and…..a TV. 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The third person says….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Myself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????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(we will ask you again at the end of the lesson)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34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Look back to your first Stepping Stones Lesson and your poster.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Do you remember what you said?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Do you remember how you felt?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has changed since then?  What is still the same?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22671" r="64829" b="11946"/>
          <a:stretch/>
        </p:blipFill>
        <p:spPr bwMode="auto">
          <a:xfrm>
            <a:off x="5436096" y="1932971"/>
            <a:ext cx="3081867" cy="360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12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Myself #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4978896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Create ‘About Myself #2’.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Be honest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The number of things in the boxes on the left-hand side must be equal e.g. 1 in each box or 3 in each box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Be prepared to share your answers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23059" r="64678" b="12255"/>
          <a:stretch/>
        </p:blipFill>
        <p:spPr bwMode="auto">
          <a:xfrm>
            <a:off x="5796136" y="1754595"/>
            <a:ext cx="2919380" cy="400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860032" y="2060848"/>
            <a:ext cx="1224136" cy="1296144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260268" y="3759450"/>
            <a:ext cx="1071736" cy="25005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12432" y="4581128"/>
            <a:ext cx="1215752" cy="64807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5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 went to the shop and I met someone who….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42770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We will play the same game again, but this time we will </a:t>
            </a:r>
            <a:r>
              <a:rPr lang="en-GB" i="1" dirty="0" smtClean="0">
                <a:solidFill>
                  <a:schemeClr val="tx1"/>
                </a:solidFill>
              </a:rPr>
              <a:t>remember</a:t>
            </a:r>
            <a:r>
              <a:rPr lang="en-GB" dirty="0" smtClean="0">
                <a:solidFill>
                  <a:schemeClr val="tx1"/>
                </a:solidFill>
              </a:rPr>
              <a:t> one of the positive things on the sheet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e.g. Person 1 - I went to the shop and I met someone who was getting better at </a:t>
            </a:r>
            <a:r>
              <a:rPr lang="en-GB" i="1" u="sng" dirty="0" smtClean="0">
                <a:solidFill>
                  <a:schemeClr val="tx1"/>
                </a:solidFill>
              </a:rPr>
              <a:t>talking to new people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Person 2 – I went to the shop and I met someone who was getting better at </a:t>
            </a:r>
            <a:r>
              <a:rPr lang="en-GB" i="1" u="sng" dirty="0" smtClean="0">
                <a:solidFill>
                  <a:schemeClr val="tx1"/>
                </a:solidFill>
              </a:rPr>
              <a:t>talking to new people </a:t>
            </a:r>
            <a:r>
              <a:rPr lang="en-GB" dirty="0" smtClean="0">
                <a:solidFill>
                  <a:schemeClr val="tx1"/>
                </a:solidFill>
              </a:rPr>
              <a:t>and someone who was getting </a:t>
            </a:r>
            <a:r>
              <a:rPr lang="en-GB" i="1" u="sng" dirty="0" smtClean="0">
                <a:solidFill>
                  <a:schemeClr val="tx1"/>
                </a:solidFill>
              </a:rPr>
              <a:t>better at Drama</a:t>
            </a:r>
            <a:r>
              <a:rPr lang="en-GB" u="sng" dirty="0" smtClean="0">
                <a:solidFill>
                  <a:schemeClr val="tx1"/>
                </a:solidFill>
              </a:rPr>
              <a:t>.  </a:t>
            </a:r>
            <a:endParaRPr lang="en-GB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42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Myself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LO: ???? 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dirty="0" smtClean="0">
                <a:solidFill>
                  <a:schemeClr val="tx1"/>
                </a:solidFill>
              </a:rPr>
              <a:t>LO: ????  </a:t>
            </a:r>
          </a:p>
          <a:p>
            <a:pPr marL="0" indent="0">
              <a:buFont typeface="Arial" pitchFamily="34" charset="0"/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What was the LO? 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96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mtClean="0"/>
              <a:t>Possible LOs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analyse our strengths and areas for development???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To develop our confidence in speaking about our strengths???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To assess whether we were supportive and respectful of each other????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3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31</TotalTime>
  <Words>296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I went to the shop and I bought…</vt:lpstr>
      <vt:lpstr>About Myself #2</vt:lpstr>
      <vt:lpstr>Look back to your first Stepping Stones Lesson and your poster. </vt:lpstr>
      <vt:lpstr>About Myself # 2</vt:lpstr>
      <vt:lpstr>I went to the shop and I met someone who….</vt:lpstr>
      <vt:lpstr>About Myself #2</vt:lpstr>
      <vt:lpstr>Possible LOs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Smile Game</dc:title>
  <dc:creator>Miss S. Heslin</dc:creator>
  <cp:lastModifiedBy>Ms L. Borne</cp:lastModifiedBy>
  <cp:revision>7</cp:revision>
  <dcterms:created xsi:type="dcterms:W3CDTF">2017-06-05T12:18:12Z</dcterms:created>
  <dcterms:modified xsi:type="dcterms:W3CDTF">2018-01-12T10:21:00Z</dcterms:modified>
</cp:coreProperties>
</file>